
<file path=[Content_Types].xml><?xml version="1.0" encoding="utf-8"?>
<Types xmlns="http://schemas.openxmlformats.org/package/2006/content-types">
  <Default Extension="rels" ContentType="application/vnd.openxmlformats-package.relationships+xml"/>
  <Default Extension="xml" ContentType="application/xml"/>
  <Default Extension="jpg" ContentType="image/jpeg"/>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3"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13" autoAdjust="0"/>
    <p:restoredTop sz="94660"/>
  </p:normalViewPr>
  <p:slideViewPr>
    <p:cSldViewPr snapToGrid="0">
      <p:cViewPr varScale="1">
        <p:scale>
          <a:sx n="92" d="100"/>
          <a:sy n="92" d="100"/>
        </p:scale>
        <p:origin x="354"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D6F0EA8A-A6C7-447E-89FE-08FB0CA5624D}" type="datetimeFigureOut">
              <a:rPr lang="en-US" smtClean="0"/>
              <a:t>10/26/2021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E669868-1DAF-4863-9983-24763207B1AA}" type="slidenum">
              <a:rPr lang="en-US" smtClean="0"/>
              <a:t>‹#›</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646741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D6F0EA8A-A6C7-447E-89FE-08FB0CA5624D}" type="datetimeFigureOut">
              <a:rPr lang="en-US" smtClean="0"/>
              <a:t>10/26/2021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E669868-1DAF-4863-9983-24763207B1AA}" type="slidenum">
              <a:rPr lang="en-US" smtClean="0"/>
              <a:t>‹#›</a:t>
            </a:fld>
            <a:endParaRPr lang="en-US"/>
          </a:p>
        </p:txBody>
      </p:sp>
    </p:spTree>
    <p:extLst>
      <p:ext uri="{BB962C8B-B14F-4D97-AF65-F5344CB8AC3E}">
        <p14:creationId xmlns:p14="http://schemas.microsoft.com/office/powerpoint/2010/main" val="31585586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6F0EA8A-A6C7-447E-89FE-08FB0CA5624D}" type="datetimeFigureOut">
              <a:rPr lang="en-US" smtClean="0"/>
              <a:t>10/26/2021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E669868-1DAF-4863-9983-24763207B1AA}" type="slidenum">
              <a:rPr lang="en-US" smtClean="0"/>
              <a:t>‹#›</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607153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D6F0EA8A-A6C7-447E-89FE-08FB0CA5624D}" type="datetimeFigureOut">
              <a:rPr lang="en-US" smtClean="0"/>
              <a:t>10/26/2021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E669868-1DAF-4863-9983-24763207B1AA}" type="slidenum">
              <a:rPr lang="en-US" smtClean="0"/>
              <a:t>‹#›</a:t>
            </a:fld>
            <a:endParaRPr lang="en-US"/>
          </a:p>
        </p:txBody>
      </p:sp>
    </p:spTree>
    <p:extLst>
      <p:ext uri="{BB962C8B-B14F-4D97-AF65-F5344CB8AC3E}">
        <p14:creationId xmlns:p14="http://schemas.microsoft.com/office/powerpoint/2010/main" val="32344810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D6F0EA8A-A6C7-447E-89FE-08FB0CA5624D}" type="datetimeFigureOut">
              <a:rPr lang="en-US" smtClean="0"/>
              <a:t>10/26/2021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E669868-1DAF-4863-9983-24763207B1AA}" type="slidenum">
              <a:rPr lang="en-US" smtClean="0"/>
              <a:t>‹#›</a:t>
            </a:fld>
            <a:endParaRPr lang="en-US"/>
          </a:p>
        </p:txBody>
      </p:sp>
    </p:spTree>
    <p:extLst>
      <p:ext uri="{BB962C8B-B14F-4D97-AF65-F5344CB8AC3E}">
        <p14:creationId xmlns:p14="http://schemas.microsoft.com/office/powerpoint/2010/main" val="12453613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D6F0EA8A-A6C7-447E-89FE-08FB0CA5624D}" type="datetimeFigureOut">
              <a:rPr lang="en-US" smtClean="0"/>
              <a:t>10/26/2021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E669868-1DAF-4863-9983-24763207B1AA}" type="slidenum">
              <a:rPr lang="en-US" smtClean="0"/>
              <a:t>‹#›</a:t>
            </a:fld>
            <a:endParaRPr lang="en-US"/>
          </a:p>
        </p:txBody>
      </p:sp>
    </p:spTree>
    <p:extLst>
      <p:ext uri="{BB962C8B-B14F-4D97-AF65-F5344CB8AC3E}">
        <p14:creationId xmlns:p14="http://schemas.microsoft.com/office/powerpoint/2010/main" val="12096519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D6F0EA8A-A6C7-447E-89FE-08FB0CA5624D}" type="datetimeFigureOut">
              <a:rPr lang="en-US" smtClean="0"/>
              <a:t>10/26/2021</a:t>
            </a:fld>
            <a:endParaRPr lang="en-US"/>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a:p>
        </p:txBody>
      </p:sp>
      <p:sp>
        <p:nvSpPr>
          <p:cNvPr id="9" name="Slide Number Placeholder 8"/>
          <p:cNvSpPr>
            <a:spLocks noGrp="1"/>
          </p:cNvSpPr>
          <p:nvPr>
            <p:ph type="sldNum" sz="quarter" idx="12"/>
          </p:nvPr>
        </p:nvSpPr>
        <p:spPr/>
        <p:txBody>
          <a:bodyPr/>
          <a:lstStyle/>
          <a:p>
            <a:fld id="{9E669868-1DAF-4863-9983-24763207B1AA}" type="slidenum">
              <a:rPr lang="en-US" smtClean="0"/>
              <a:t>‹#›</a:t>
            </a:fld>
            <a:endParaRPr lang="en-US"/>
          </a:p>
        </p:txBody>
      </p:sp>
    </p:spTree>
    <p:extLst>
      <p:ext uri="{BB962C8B-B14F-4D97-AF65-F5344CB8AC3E}">
        <p14:creationId xmlns:p14="http://schemas.microsoft.com/office/powerpoint/2010/main" val="28315340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D6F0EA8A-A6C7-447E-89FE-08FB0CA5624D}" type="datetimeFigureOut">
              <a:rPr lang="en-US" smtClean="0"/>
              <a:t>10/26/2021</a:t>
            </a:fld>
            <a:endParaRPr lang="en-US"/>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9E669868-1DAF-4863-9983-24763207B1AA}" type="slidenum">
              <a:rPr lang="en-US" smtClean="0"/>
              <a:t>‹#›</a:t>
            </a:fld>
            <a:endParaRPr lang="en-US"/>
          </a:p>
        </p:txBody>
      </p:sp>
    </p:spTree>
    <p:extLst>
      <p:ext uri="{BB962C8B-B14F-4D97-AF65-F5344CB8AC3E}">
        <p14:creationId xmlns:p14="http://schemas.microsoft.com/office/powerpoint/2010/main" val="41048490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6F0EA8A-A6C7-447E-89FE-08FB0CA5624D}" type="datetimeFigureOut">
              <a:rPr lang="en-US" smtClean="0"/>
              <a:t>10/26/2021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E669868-1DAF-4863-9983-24763207B1AA}" type="slidenum">
              <a:rPr lang="en-US" smtClean="0"/>
              <a:t>‹#›</a:t>
            </a:fld>
            <a:endParaRPr lang="en-US"/>
          </a:p>
        </p:txBody>
      </p:sp>
    </p:spTree>
    <p:extLst>
      <p:ext uri="{BB962C8B-B14F-4D97-AF65-F5344CB8AC3E}">
        <p14:creationId xmlns:p14="http://schemas.microsoft.com/office/powerpoint/2010/main" val="12684042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D6F0EA8A-A6C7-447E-89FE-08FB0CA5624D}" type="datetimeFigureOut">
              <a:rPr lang="en-US" smtClean="0"/>
              <a:t>10/26/2021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E669868-1DAF-4863-9983-24763207B1AA}" type="slidenum">
              <a:rPr lang="en-US" smtClean="0"/>
              <a:t>‹#›</a:t>
            </a:fld>
            <a:endParaRPr lang="en-US"/>
          </a:p>
        </p:txBody>
      </p:sp>
    </p:spTree>
    <p:extLst>
      <p:ext uri="{BB962C8B-B14F-4D97-AF65-F5344CB8AC3E}">
        <p14:creationId xmlns:p14="http://schemas.microsoft.com/office/powerpoint/2010/main" val="35574433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D6F0EA8A-A6C7-447E-89FE-08FB0CA5624D}" type="datetimeFigureOut">
              <a:rPr lang="en-US" smtClean="0"/>
              <a:t>10/26/2021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E669868-1DAF-4863-9983-24763207B1AA}" type="slidenum">
              <a:rPr lang="en-US" smtClean="0"/>
              <a:t>‹#›</a:t>
            </a:fld>
            <a:endParaRPr lang="en-US"/>
          </a:p>
        </p:txBody>
      </p:sp>
    </p:spTree>
    <p:extLst>
      <p:ext uri="{BB962C8B-B14F-4D97-AF65-F5344CB8AC3E}">
        <p14:creationId xmlns:p14="http://schemas.microsoft.com/office/powerpoint/2010/main" val="8430343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D6F0EA8A-A6C7-447E-89FE-08FB0CA5624D}" type="datetimeFigureOut">
              <a:rPr lang="en-US" smtClean="0"/>
              <a:t>10/26/2021</a:t>
            </a:fld>
            <a:endParaRPr lang="en-US"/>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9E669868-1DAF-4863-9983-24763207B1AA}" type="slidenum">
              <a:rPr lang="en-US" smtClean="0"/>
              <a:t>‹#›</a:t>
            </a:fld>
            <a:endParaRPr lang="en-US"/>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94430147"/>
      </p:ext>
    </p:extLst>
  </p:cSld>
  <p:clrMap bg1="lt1" tx1="dk1" bg2="lt2" tx2="dk2" accent1="accent1" accent2="accent2" accent3="accent3" accent4="accent4" accent5="accent5" accent6="accent6" hlink="hlink" folHlink="folHlink"/>
  <p:sldLayoutIdLst>
    <p:sldLayoutId id="2147483744" r:id="rId1"/>
    <p:sldLayoutId id="2147483745" r:id="rId2"/>
    <p:sldLayoutId id="2147483746" r:id="rId3"/>
    <p:sldLayoutId id="2147483747" r:id="rId4"/>
    <p:sldLayoutId id="2147483748" r:id="rId5"/>
    <p:sldLayoutId id="2147483749" r:id="rId6"/>
    <p:sldLayoutId id="2147483750" r:id="rId7"/>
    <p:sldLayoutId id="2147483751" r:id="rId8"/>
    <p:sldLayoutId id="2147483752" r:id="rId9"/>
    <p:sldLayoutId id="2147483753" r:id="rId10"/>
    <p:sldLayoutId id="2147483754"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Creativity Evaluation </a:t>
            </a:r>
            <a:endParaRPr lang="en-US" dirty="0"/>
          </a:p>
        </p:txBody>
      </p:sp>
      <p:sp>
        <p:nvSpPr>
          <p:cNvPr id="3" name="Subtitle 2"/>
          <p:cNvSpPr>
            <a:spLocks noGrp="1"/>
          </p:cNvSpPr>
          <p:nvPr>
            <p:ph type="subTitle" idx="1"/>
          </p:nvPr>
        </p:nvSpPr>
        <p:spPr/>
        <p:txBody>
          <a:bodyPr>
            <a:normAutofit fontScale="47500" lnSpcReduction="20000"/>
          </a:bodyPr>
          <a:lstStyle/>
          <a:p>
            <a:r>
              <a:rPr lang="en-GB" dirty="0" smtClean="0"/>
              <a:t>Name </a:t>
            </a:r>
          </a:p>
          <a:p>
            <a:r>
              <a:rPr lang="en-GB" dirty="0" smtClean="0"/>
              <a:t>Course </a:t>
            </a:r>
          </a:p>
          <a:p>
            <a:r>
              <a:rPr lang="en-GB" dirty="0" smtClean="0"/>
              <a:t>Lecturer</a:t>
            </a:r>
          </a:p>
          <a:p>
            <a:r>
              <a:rPr lang="en-GB" dirty="0" smtClean="0"/>
              <a:t>Date </a:t>
            </a:r>
            <a:endParaRPr lang="en-GB" dirty="0" smtClean="0"/>
          </a:p>
          <a:p>
            <a:endParaRPr lang="en-GB" dirty="0" smtClean="0"/>
          </a:p>
          <a:p>
            <a:endParaRPr lang="en-US" dirty="0"/>
          </a:p>
        </p:txBody>
      </p:sp>
    </p:spTree>
    <p:extLst>
      <p:ext uri="{BB962C8B-B14F-4D97-AF65-F5344CB8AC3E}">
        <p14:creationId xmlns:p14="http://schemas.microsoft.com/office/powerpoint/2010/main" val="11359319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1: Photo 1</a:t>
            </a:r>
            <a:endParaRPr lang="en-US" dirty="0"/>
          </a:p>
        </p:txBody>
      </p:sp>
      <p:sp>
        <p:nvSpPr>
          <p:cNvPr id="3" name="Content Placeholder 2"/>
          <p:cNvSpPr>
            <a:spLocks noGrp="1"/>
          </p:cNvSpPr>
          <p:nvPr>
            <p:ph idx="1"/>
          </p:nvPr>
        </p:nvSpPr>
        <p:spPr/>
        <p:txBody>
          <a:bodyPr/>
          <a:lstStyle/>
          <a:p>
            <a:r>
              <a:rPr lang="en-GB" dirty="0" smtClean="0"/>
              <a:t>The place where I feel creative is my sitting room </a:t>
            </a:r>
          </a:p>
          <a:p>
            <a:r>
              <a:rPr lang="en-GB" dirty="0" smtClean="0"/>
              <a:t>There is a small study area that I have set there</a:t>
            </a:r>
          </a:p>
          <a:p>
            <a:r>
              <a:rPr lang="en-GB" dirty="0" smtClean="0"/>
              <a:t>The study area has my computer and comfortable chair with a table </a:t>
            </a:r>
          </a:p>
          <a:p>
            <a:r>
              <a:rPr lang="en-GB" dirty="0" smtClean="0"/>
              <a:t>I face most of the city and I see the art and architecture of the city</a:t>
            </a:r>
          </a:p>
          <a:p>
            <a:r>
              <a:rPr lang="en-GB" dirty="0" smtClean="0"/>
              <a:t>I am also able to see the hustle and bustle that goes on and that brings a lot of ideas to my mind  </a:t>
            </a:r>
          </a:p>
          <a:p>
            <a:endParaRPr lang="en-US" dirty="0"/>
          </a:p>
        </p:txBody>
      </p:sp>
    </p:spTree>
    <p:extLst>
      <p:ext uri="{BB962C8B-B14F-4D97-AF65-F5344CB8AC3E}">
        <p14:creationId xmlns:p14="http://schemas.microsoft.com/office/powerpoint/2010/main" val="171972464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1: Photo 2</a:t>
            </a:r>
            <a:endParaRPr lang="en-US" dirty="0"/>
          </a:p>
        </p:txBody>
      </p:sp>
      <p:sp>
        <p:nvSpPr>
          <p:cNvPr id="3" name="Content Placeholder 2"/>
          <p:cNvSpPr>
            <a:spLocks noGrp="1"/>
          </p:cNvSpPr>
          <p:nvPr>
            <p:ph idx="1"/>
          </p:nvPr>
        </p:nvSpPr>
        <p:spPr/>
        <p:txBody>
          <a:bodyPr>
            <a:normAutofit/>
          </a:bodyPr>
          <a:lstStyle/>
          <a:p>
            <a:r>
              <a:rPr lang="en-GB" dirty="0" smtClean="0"/>
              <a:t>My living room and space says a lot about my creativity</a:t>
            </a:r>
          </a:p>
          <a:p>
            <a:r>
              <a:rPr lang="en-GB" dirty="0" smtClean="0"/>
              <a:t>First, the couch arrangement is in a manner that people sitting can face each other</a:t>
            </a:r>
          </a:p>
          <a:p>
            <a:r>
              <a:rPr lang="en-GB" dirty="0" smtClean="0"/>
              <a:t>Secondly, the couch arrangement is in a way that everybody in the house can watch the television without straining their neck </a:t>
            </a:r>
          </a:p>
          <a:p>
            <a:r>
              <a:rPr lang="en-GB" dirty="0" smtClean="0"/>
              <a:t>Thirdly, there is easy access to the table by everybody in the living room</a:t>
            </a:r>
          </a:p>
          <a:p>
            <a:r>
              <a:rPr lang="en-GB" dirty="0" smtClean="0"/>
              <a:t>The living room arrangement say a lot about my creativity. </a:t>
            </a:r>
          </a:p>
          <a:p>
            <a:r>
              <a:rPr lang="en-GB" dirty="0" smtClean="0"/>
              <a:t>For instance, the neat couch arrangement, the tables, and the placement of the television  are accessible by everybody in the room</a:t>
            </a:r>
          </a:p>
          <a:p>
            <a:endParaRPr lang="en-US" dirty="0"/>
          </a:p>
        </p:txBody>
      </p:sp>
    </p:spTree>
    <p:extLst>
      <p:ext uri="{BB962C8B-B14F-4D97-AF65-F5344CB8AC3E}">
        <p14:creationId xmlns:p14="http://schemas.microsoft.com/office/powerpoint/2010/main" val="11089230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prstClr val="black"/>
                </a:solidFill>
              </a:rPr>
              <a:t>2</a:t>
            </a:r>
            <a:endParaRPr lang="en-US" dirty="0"/>
          </a:p>
        </p:txBody>
      </p:sp>
      <p:sp>
        <p:nvSpPr>
          <p:cNvPr id="3" name="Content Placeholder 2"/>
          <p:cNvSpPr>
            <a:spLocks noGrp="1"/>
          </p:cNvSpPr>
          <p:nvPr>
            <p:ph idx="1"/>
          </p:nvPr>
        </p:nvSpPr>
        <p:spPr/>
        <p:txBody>
          <a:bodyPr>
            <a:normAutofit/>
          </a:bodyPr>
          <a:lstStyle/>
          <a:p>
            <a:r>
              <a:rPr lang="en-GB" dirty="0" smtClean="0"/>
              <a:t>The books and the pen also make me develop a writing itch </a:t>
            </a:r>
          </a:p>
          <a:p>
            <a:r>
              <a:rPr lang="en-GB" dirty="0" smtClean="0"/>
              <a:t>At the same time, the way they are arranged to me is not ok. </a:t>
            </a:r>
          </a:p>
          <a:p>
            <a:r>
              <a:rPr lang="en-GB" dirty="0" smtClean="0"/>
              <a:t>The writing materials should be neatly arranged on the left hand side of the table </a:t>
            </a:r>
          </a:p>
          <a:p>
            <a:r>
              <a:rPr lang="en-GB" dirty="0" smtClean="0"/>
              <a:t>The laptop also should be placed near the middle of the table with the cup on the far right of the table. </a:t>
            </a:r>
          </a:p>
          <a:p>
            <a:r>
              <a:rPr lang="en-GB" dirty="0" smtClean="0"/>
              <a:t>From the preceding, the way the items are arranged in a way bring out the creativity in me and thus they inspire me</a:t>
            </a:r>
          </a:p>
          <a:p>
            <a:endParaRPr lang="en-US" dirty="0"/>
          </a:p>
        </p:txBody>
      </p:sp>
    </p:spTree>
    <p:extLst>
      <p:ext uri="{BB962C8B-B14F-4D97-AF65-F5344CB8AC3E}">
        <p14:creationId xmlns:p14="http://schemas.microsoft.com/office/powerpoint/2010/main" val="4950792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3</a:t>
            </a:r>
            <a:endParaRPr lang="en-US" dirty="0"/>
          </a:p>
        </p:txBody>
      </p:sp>
      <p:sp>
        <p:nvSpPr>
          <p:cNvPr id="3" name="Content Placeholder 2"/>
          <p:cNvSpPr>
            <a:spLocks noGrp="1"/>
          </p:cNvSpPr>
          <p:nvPr>
            <p:ph idx="1"/>
          </p:nvPr>
        </p:nvSpPr>
        <p:spPr/>
        <p:txBody>
          <a:bodyPr>
            <a:normAutofit/>
          </a:bodyPr>
          <a:lstStyle/>
          <a:p>
            <a:r>
              <a:rPr lang="en-GB" dirty="0" smtClean="0"/>
              <a:t>We do not celebrate holidays that much </a:t>
            </a:r>
          </a:p>
          <a:p>
            <a:r>
              <a:rPr lang="en-GB" dirty="0" smtClean="0"/>
              <a:t>However, January 1</a:t>
            </a:r>
            <a:r>
              <a:rPr lang="en-GB" baseline="30000" dirty="0" smtClean="0"/>
              <a:t>st</a:t>
            </a:r>
            <a:r>
              <a:rPr lang="en-GB" dirty="0" smtClean="0"/>
              <a:t> and December 25</a:t>
            </a:r>
            <a:r>
              <a:rPr lang="en-GB" baseline="30000" dirty="0" smtClean="0"/>
              <a:t>th</a:t>
            </a:r>
            <a:r>
              <a:rPr lang="en-GB" dirty="0" smtClean="0"/>
              <a:t> are very special days in our family </a:t>
            </a:r>
          </a:p>
          <a:p>
            <a:r>
              <a:rPr lang="en-GB" dirty="0" smtClean="0"/>
              <a:t>For January 1</a:t>
            </a:r>
            <a:r>
              <a:rPr lang="en-GB" baseline="30000" dirty="0" smtClean="0"/>
              <a:t>st</a:t>
            </a:r>
            <a:r>
              <a:rPr lang="en-GB" dirty="0" smtClean="0"/>
              <a:t>, the day provides a special opportunity for the family to arrange for the coming year. </a:t>
            </a:r>
          </a:p>
          <a:p>
            <a:r>
              <a:rPr lang="en-GB" dirty="0" smtClean="0"/>
              <a:t>It also provides an opportunity to relive the past year and how it can be bettered</a:t>
            </a:r>
          </a:p>
          <a:p>
            <a:r>
              <a:rPr lang="en-GB" dirty="0" smtClean="0"/>
              <a:t>Dec. 25</a:t>
            </a:r>
            <a:r>
              <a:rPr lang="en-GB" baseline="30000" dirty="0" smtClean="0"/>
              <a:t>th</a:t>
            </a:r>
            <a:r>
              <a:rPr lang="en-GB" dirty="0" smtClean="0"/>
              <a:t> is a get together kind of a day </a:t>
            </a:r>
            <a:r>
              <a:rPr lang="en-US" dirty="0" smtClean="0"/>
              <a:t>and we celebrate it by sharing what we have with others </a:t>
            </a:r>
          </a:p>
          <a:p>
            <a:r>
              <a:rPr lang="en-GB" dirty="0" smtClean="0"/>
              <a:t>Special events in the family are birthdays and anniversaries</a:t>
            </a:r>
          </a:p>
          <a:p>
            <a:r>
              <a:rPr lang="en-GB" dirty="0" smtClean="0"/>
              <a:t>I have never celebrated special events that my family does not partake </a:t>
            </a:r>
          </a:p>
        </p:txBody>
      </p:sp>
    </p:spTree>
    <p:extLst>
      <p:ext uri="{BB962C8B-B14F-4D97-AF65-F5344CB8AC3E}">
        <p14:creationId xmlns:p14="http://schemas.microsoft.com/office/powerpoint/2010/main" val="20564253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4</a:t>
            </a:r>
            <a:endParaRPr lang="en-US" dirty="0"/>
          </a:p>
        </p:txBody>
      </p:sp>
      <p:sp>
        <p:nvSpPr>
          <p:cNvPr id="3" name="Content Placeholder 2"/>
          <p:cNvSpPr>
            <a:spLocks noGrp="1"/>
          </p:cNvSpPr>
          <p:nvPr>
            <p:ph idx="1"/>
          </p:nvPr>
        </p:nvSpPr>
        <p:spPr/>
        <p:txBody>
          <a:bodyPr>
            <a:normAutofit/>
          </a:bodyPr>
          <a:lstStyle/>
          <a:p>
            <a:r>
              <a:rPr lang="en-GB" dirty="0" smtClean="0"/>
              <a:t>The customs that exist in our national, social, and organizational cultures are: respect for highly ranked officials in the nation and organization, having parties to welcome members who have been on leaves, and being in small social groups of special interest. </a:t>
            </a:r>
          </a:p>
          <a:p>
            <a:r>
              <a:rPr lang="en-GB" dirty="0" smtClean="0"/>
              <a:t>My family members are reserved so going to parties is not their plans mostly</a:t>
            </a:r>
          </a:p>
          <a:p>
            <a:r>
              <a:rPr lang="en-GB" dirty="0" smtClean="0"/>
              <a:t>Thus, the social ways of our organization are not like those of our family </a:t>
            </a:r>
          </a:p>
          <a:p>
            <a:r>
              <a:rPr lang="en-GB" dirty="0" smtClean="0"/>
              <a:t>The different ways of ones culture and customs can help someone to learn to be sociable</a:t>
            </a:r>
          </a:p>
          <a:p>
            <a:r>
              <a:rPr lang="en-GB" dirty="0" smtClean="0"/>
              <a:t>Also one can learn to accept and know different ways of celebrating some holidays and events, and accommodate those of contrary opinions </a:t>
            </a:r>
          </a:p>
          <a:p>
            <a:r>
              <a:rPr lang="en-GB" dirty="0" smtClean="0"/>
              <a:t>Also, different social and cultural backgrounds help someone to be sensitive when saying certain things about other cultures </a:t>
            </a:r>
          </a:p>
          <a:p>
            <a:endParaRPr lang="en-US" dirty="0"/>
          </a:p>
        </p:txBody>
      </p:sp>
    </p:spTree>
    <p:extLst>
      <p:ext uri="{BB962C8B-B14F-4D97-AF65-F5344CB8AC3E}">
        <p14:creationId xmlns:p14="http://schemas.microsoft.com/office/powerpoint/2010/main" val="5826746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5</a:t>
            </a:r>
            <a:endParaRPr lang="en-US" dirty="0"/>
          </a:p>
        </p:txBody>
      </p:sp>
      <p:sp>
        <p:nvSpPr>
          <p:cNvPr id="3" name="Content Placeholder 2"/>
          <p:cNvSpPr>
            <a:spLocks noGrp="1"/>
          </p:cNvSpPr>
          <p:nvPr>
            <p:ph idx="1"/>
          </p:nvPr>
        </p:nvSpPr>
        <p:spPr/>
        <p:txBody>
          <a:bodyPr>
            <a:normAutofit/>
          </a:bodyPr>
          <a:lstStyle/>
          <a:p>
            <a:r>
              <a:rPr lang="en-GB" dirty="0" smtClean="0"/>
              <a:t>The holidays that other people celebrate that I don’t are:</a:t>
            </a:r>
          </a:p>
          <a:p>
            <a:r>
              <a:rPr lang="en-GB" dirty="0" smtClean="0"/>
              <a:t>I have Muslim friends and they celebrate Al-</a:t>
            </a:r>
            <a:r>
              <a:rPr lang="en-GB" dirty="0" err="1" smtClean="0"/>
              <a:t>Hijra</a:t>
            </a:r>
            <a:r>
              <a:rPr lang="en-GB" dirty="0" smtClean="0"/>
              <a:t>, Eid </a:t>
            </a:r>
            <a:r>
              <a:rPr lang="en-GB" dirty="0" err="1" smtClean="0"/>
              <a:t>Ul-Adha</a:t>
            </a:r>
            <a:r>
              <a:rPr lang="en-GB" dirty="0" smtClean="0"/>
              <a:t>, Ramadhan, and others </a:t>
            </a:r>
          </a:p>
          <a:p>
            <a:r>
              <a:rPr lang="en-GB" dirty="0" smtClean="0"/>
              <a:t>I also have friends who value Valentine’s Day and Candlemas day </a:t>
            </a:r>
          </a:p>
          <a:p>
            <a:r>
              <a:rPr lang="en-GB" dirty="0" smtClean="0"/>
              <a:t>For my Muslim friends, they go to the Mosque on their special days</a:t>
            </a:r>
          </a:p>
          <a:p>
            <a:r>
              <a:rPr lang="en-GB" dirty="0" smtClean="0"/>
              <a:t>The Mexican friends give flowers and gifts to their lovers on Valentine’s Day and Candlemas for thanksgiving </a:t>
            </a:r>
          </a:p>
          <a:p>
            <a:r>
              <a:rPr lang="en-GB" dirty="0" smtClean="0"/>
              <a:t>My culture is similar to theirs because there is special foods on special days and giving of gifts to loved ones </a:t>
            </a:r>
          </a:p>
          <a:p>
            <a:r>
              <a:rPr lang="en-GB" dirty="0" smtClean="0"/>
              <a:t>I have learnt about the importance of appreciating others, and wearing of new and special clothes on special days </a:t>
            </a:r>
            <a:endParaRPr lang="en-US" dirty="0"/>
          </a:p>
        </p:txBody>
      </p:sp>
    </p:spTree>
    <p:extLst>
      <p:ext uri="{BB962C8B-B14F-4D97-AF65-F5344CB8AC3E}">
        <p14:creationId xmlns:p14="http://schemas.microsoft.com/office/powerpoint/2010/main" val="329649054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6</a:t>
            </a:r>
            <a:endParaRPr lang="en-US" dirty="0"/>
          </a:p>
        </p:txBody>
      </p:sp>
      <p:sp>
        <p:nvSpPr>
          <p:cNvPr id="3" name="Content Placeholder 2"/>
          <p:cNvSpPr>
            <a:spLocks noGrp="1"/>
          </p:cNvSpPr>
          <p:nvPr>
            <p:ph idx="1"/>
          </p:nvPr>
        </p:nvSpPr>
        <p:spPr/>
        <p:txBody>
          <a:bodyPr>
            <a:normAutofit fontScale="92500" lnSpcReduction="20000"/>
          </a:bodyPr>
          <a:lstStyle/>
          <a:p>
            <a:r>
              <a:rPr lang="en-GB" dirty="0" smtClean="0"/>
              <a:t>Ideal Time:   8                         </a:t>
            </a:r>
          </a:p>
          <a:p>
            <a:r>
              <a:rPr lang="en-GB" dirty="0" smtClean="0"/>
              <a:t>Idea Support: 9</a:t>
            </a:r>
          </a:p>
          <a:p>
            <a:r>
              <a:rPr lang="en-GB" dirty="0" smtClean="0"/>
              <a:t>Risk-Taking: 6</a:t>
            </a:r>
          </a:p>
          <a:p>
            <a:r>
              <a:rPr lang="en-GB" dirty="0" smtClean="0"/>
              <a:t>Freedom: 9</a:t>
            </a:r>
          </a:p>
          <a:p>
            <a:r>
              <a:rPr lang="en-GB" dirty="0" smtClean="0"/>
              <a:t>Dynamism: 7</a:t>
            </a:r>
          </a:p>
          <a:p>
            <a:r>
              <a:rPr lang="en-GB" dirty="0" smtClean="0"/>
              <a:t>Playful/</a:t>
            </a:r>
            <a:r>
              <a:rPr lang="en-GB" dirty="0" err="1" smtClean="0"/>
              <a:t>Humor</a:t>
            </a:r>
            <a:r>
              <a:rPr lang="en-GB" dirty="0" smtClean="0"/>
              <a:t>: 9</a:t>
            </a:r>
          </a:p>
          <a:p>
            <a:r>
              <a:rPr lang="en-GB" dirty="0" smtClean="0"/>
              <a:t>Debate: 9</a:t>
            </a:r>
          </a:p>
          <a:p>
            <a:r>
              <a:rPr lang="en-GB" dirty="0" smtClean="0"/>
              <a:t>Conflict: 4</a:t>
            </a:r>
          </a:p>
          <a:p>
            <a:r>
              <a:rPr lang="en-GB" dirty="0" smtClean="0"/>
              <a:t>Challenge: 8</a:t>
            </a:r>
          </a:p>
          <a:p>
            <a:r>
              <a:rPr lang="en-GB" dirty="0" smtClean="0"/>
              <a:t>Trust/Openness: 10</a:t>
            </a:r>
          </a:p>
          <a:p>
            <a:endParaRPr lang="en-GB" dirty="0" smtClean="0"/>
          </a:p>
        </p:txBody>
      </p:sp>
    </p:spTree>
    <p:extLst>
      <p:ext uri="{BB962C8B-B14F-4D97-AF65-F5344CB8AC3E}">
        <p14:creationId xmlns:p14="http://schemas.microsoft.com/office/powerpoint/2010/main" val="330484305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7</a:t>
            </a:r>
            <a:endParaRPr lang="en-US" dirty="0"/>
          </a:p>
        </p:txBody>
      </p:sp>
      <p:sp>
        <p:nvSpPr>
          <p:cNvPr id="3" name="Content Placeholder 2"/>
          <p:cNvSpPr>
            <a:spLocks noGrp="1"/>
          </p:cNvSpPr>
          <p:nvPr>
            <p:ph idx="1"/>
          </p:nvPr>
        </p:nvSpPr>
        <p:spPr/>
        <p:txBody>
          <a:bodyPr>
            <a:normAutofit fontScale="92500" lnSpcReduction="20000"/>
          </a:bodyPr>
          <a:lstStyle/>
          <a:p>
            <a:r>
              <a:rPr lang="en-GB" dirty="0" smtClean="0"/>
              <a:t>I have thought of many ways of to improve my creative environment </a:t>
            </a:r>
          </a:p>
          <a:p>
            <a:r>
              <a:rPr lang="en-GB" dirty="0" smtClean="0"/>
              <a:t>One of them is by improving the lighting in my living room. </a:t>
            </a:r>
          </a:p>
          <a:p>
            <a:r>
              <a:rPr lang="en-GB" dirty="0" smtClean="0"/>
              <a:t>Another way that I can overcome my creativity barriers is by smart dressing because I will be more confident</a:t>
            </a:r>
          </a:p>
          <a:p>
            <a:r>
              <a:rPr lang="en-GB" dirty="0" smtClean="0"/>
              <a:t>I have also thought of attending holidays and more staff parties as opposed to the past </a:t>
            </a:r>
          </a:p>
          <a:p>
            <a:r>
              <a:rPr lang="en-GB" dirty="0" smtClean="0"/>
              <a:t>Also, freeing myself from reservations in the family and being more open to </a:t>
            </a:r>
            <a:r>
              <a:rPr lang="en-GB" dirty="0" err="1" smtClean="0"/>
              <a:t>ther</a:t>
            </a:r>
            <a:r>
              <a:rPr lang="en-GB" dirty="0" smtClean="0"/>
              <a:t> social and cultural events </a:t>
            </a:r>
          </a:p>
          <a:p>
            <a:r>
              <a:rPr lang="en-GB" dirty="0" smtClean="0"/>
              <a:t>I have also thought of adding art to my living room. For instance, having paintings of natural sceneries inspires me a lot </a:t>
            </a:r>
          </a:p>
          <a:p>
            <a:r>
              <a:rPr lang="en-GB" dirty="0" smtClean="0"/>
              <a:t>I have also thought of adding more holidays to the family menu by adding events like birthday parties and national holidays</a:t>
            </a:r>
          </a:p>
          <a:p>
            <a:r>
              <a:rPr lang="en-GB" dirty="0" smtClean="0"/>
              <a:t>In the workplace, I have thought of having social events like staff fun days.</a:t>
            </a:r>
          </a:p>
          <a:p>
            <a:endParaRPr lang="en-GB" dirty="0" smtClean="0"/>
          </a:p>
        </p:txBody>
      </p:sp>
    </p:spTree>
    <p:extLst>
      <p:ext uri="{BB962C8B-B14F-4D97-AF65-F5344CB8AC3E}">
        <p14:creationId xmlns:p14="http://schemas.microsoft.com/office/powerpoint/2010/main" val="358657051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8</a:t>
            </a:r>
            <a:endParaRPr lang="en-US" dirty="0"/>
          </a:p>
        </p:txBody>
      </p:sp>
      <p:sp>
        <p:nvSpPr>
          <p:cNvPr id="3" name="Content Placeholder 2"/>
          <p:cNvSpPr>
            <a:spLocks noGrp="1"/>
          </p:cNvSpPr>
          <p:nvPr>
            <p:ph idx="1"/>
          </p:nvPr>
        </p:nvSpPr>
        <p:spPr/>
        <p:txBody>
          <a:bodyPr>
            <a:normAutofit/>
          </a:bodyPr>
          <a:lstStyle/>
          <a:p>
            <a:r>
              <a:rPr lang="en-GB" dirty="0" smtClean="0"/>
              <a:t>The speaker at the event that I attended who inspired me was a company administrator </a:t>
            </a:r>
          </a:p>
          <a:p>
            <a:r>
              <a:rPr lang="en-GB" dirty="0" smtClean="0"/>
              <a:t>Other than the use of language and excellent presentation skills, I learnt how to be a good communicator</a:t>
            </a:r>
          </a:p>
          <a:p>
            <a:r>
              <a:rPr lang="en-GB" dirty="0" smtClean="0"/>
              <a:t>I also learnt how to creatively position yourself as worker in company with diverse social and cultural standings </a:t>
            </a:r>
          </a:p>
          <a:p>
            <a:r>
              <a:rPr lang="en-GB" dirty="0" smtClean="0"/>
              <a:t>The educator also presented numerous examples of one can be creative. </a:t>
            </a:r>
          </a:p>
          <a:p>
            <a:r>
              <a:rPr lang="en-GB" dirty="0" smtClean="0"/>
              <a:t>For instance, he said that to maintain your creativity, you have to be open minded and ready to learn new ideas, take less time to apply what you have learnt, and communicate your ideas to your team</a:t>
            </a:r>
          </a:p>
          <a:p>
            <a:endParaRPr lang="en-US" dirty="0"/>
          </a:p>
        </p:txBody>
      </p:sp>
    </p:spTree>
    <p:extLst>
      <p:ext uri="{BB962C8B-B14F-4D97-AF65-F5344CB8AC3E}">
        <p14:creationId xmlns:p14="http://schemas.microsoft.com/office/powerpoint/2010/main" val="29204241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Exercise 9 </a:t>
            </a:r>
            <a:endParaRPr lang="en-US" dirty="0"/>
          </a:p>
        </p:txBody>
      </p:sp>
      <p:sp>
        <p:nvSpPr>
          <p:cNvPr id="3" name="Content Placeholder 2"/>
          <p:cNvSpPr>
            <a:spLocks noGrp="1"/>
          </p:cNvSpPr>
          <p:nvPr>
            <p:ph idx="1"/>
          </p:nvPr>
        </p:nvSpPr>
        <p:spPr/>
        <p:txBody>
          <a:bodyPr>
            <a:normAutofit fontScale="70000" lnSpcReduction="20000"/>
          </a:bodyPr>
          <a:lstStyle/>
          <a:p>
            <a:r>
              <a:rPr lang="en-GB" dirty="0" smtClean="0"/>
              <a:t>The person I have always looked up to and felt inspired is my cousin who is an engineer </a:t>
            </a:r>
          </a:p>
          <a:p>
            <a:r>
              <a:rPr lang="en-GB" dirty="0" smtClean="0"/>
              <a:t>My cousin is always very smart starting from his head to the toe, he always keeps his hair short, always smartly dressed, and in nice shoes </a:t>
            </a:r>
          </a:p>
          <a:p>
            <a:r>
              <a:rPr lang="en-GB" dirty="0" smtClean="0"/>
              <a:t>He is always ahead in coming up with solutions whenever we have a stalemate in any situation </a:t>
            </a:r>
          </a:p>
          <a:p>
            <a:r>
              <a:rPr lang="en-GB" dirty="0" smtClean="0"/>
              <a:t>He thinks ahead and plans even for the events he has not seen. He is always on time. </a:t>
            </a:r>
          </a:p>
          <a:p>
            <a:r>
              <a:rPr lang="en-GB" dirty="0" smtClean="0"/>
              <a:t>There are several ways in which I think I am similar to my cousin. </a:t>
            </a:r>
          </a:p>
          <a:p>
            <a:r>
              <a:rPr lang="en-GB" dirty="0" smtClean="0"/>
              <a:t>I like to be dressed smartly and keeping my hair short or combed </a:t>
            </a:r>
          </a:p>
          <a:p>
            <a:r>
              <a:rPr lang="en-GB" dirty="0" smtClean="0"/>
              <a:t>I am also a slave in time because I like doing things on time. I am always anxious when I promise someone something and it is almost the time to deliver it. </a:t>
            </a:r>
          </a:p>
          <a:p>
            <a:r>
              <a:rPr lang="en-GB" dirty="0" smtClean="0"/>
              <a:t>There are ways in which I am not similar to my cousin. One of them is that he is always calm even when he has to come up with something and he is under pressure. As for me, I have difficulties keeping my cool. He also focuses more on making that his compound is well-maintained unlike me.  </a:t>
            </a:r>
          </a:p>
          <a:p>
            <a:r>
              <a:rPr lang="en-GB" dirty="0" smtClean="0"/>
              <a:t>I could like to learn certain things from him. One of the things is how to be calm when I am making decisions. He has a specific sense of </a:t>
            </a:r>
            <a:r>
              <a:rPr lang="en-GB" dirty="0" err="1" smtClean="0"/>
              <a:t>humor</a:t>
            </a:r>
            <a:r>
              <a:rPr lang="en-GB" dirty="0" smtClean="0"/>
              <a:t> that I could also like to learn. On the other hand, he has a special way of handling people who disappoint him without showing them that he is annoyed. That one too I would like to learn. </a:t>
            </a:r>
            <a:endParaRPr lang="en-US" dirty="0"/>
          </a:p>
        </p:txBody>
      </p:sp>
    </p:spTree>
    <p:extLst>
      <p:ext uri="{BB962C8B-B14F-4D97-AF65-F5344CB8AC3E}">
        <p14:creationId xmlns:p14="http://schemas.microsoft.com/office/powerpoint/2010/main" val="376677042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Exercise 10</a:t>
            </a:r>
            <a:endParaRPr lang="en-US" dirty="0"/>
          </a:p>
        </p:txBody>
      </p:sp>
      <p:sp>
        <p:nvSpPr>
          <p:cNvPr id="3" name="Content Placeholder 2"/>
          <p:cNvSpPr>
            <a:spLocks noGrp="1"/>
          </p:cNvSpPr>
          <p:nvPr>
            <p:ph idx="1"/>
          </p:nvPr>
        </p:nvSpPr>
        <p:spPr/>
        <p:txBody>
          <a:bodyPr>
            <a:normAutofit fontScale="70000" lnSpcReduction="20000"/>
          </a:bodyPr>
          <a:lstStyle/>
          <a:p>
            <a:r>
              <a:rPr lang="en-GB" dirty="0" smtClean="0"/>
              <a:t>I invited the person who inspires me and we had a fruitful conversation. I have to say I learnt a lot from him </a:t>
            </a:r>
          </a:p>
          <a:p>
            <a:r>
              <a:rPr lang="en-GB" dirty="0" smtClean="0"/>
              <a:t>We met in a local hotel and ate dinner together. We had a hearty conversation where he told how he was living in his new life as a married man and we also relived the past experiences</a:t>
            </a:r>
            <a:endParaRPr lang="en-GB" dirty="0"/>
          </a:p>
          <a:p>
            <a:r>
              <a:rPr lang="en-GB" dirty="0" smtClean="0"/>
              <a:t>We talked about our parents and grandmother who also used to tell us stories about our parents when they were young</a:t>
            </a:r>
          </a:p>
          <a:p>
            <a:r>
              <a:rPr lang="en-GB" dirty="0" smtClean="0"/>
              <a:t>I have never enjoyed an outing like that in a while and I guess if the hotel was to be open the whole night, we could not have stopped talking</a:t>
            </a:r>
          </a:p>
          <a:p>
            <a:r>
              <a:rPr lang="en-GB" dirty="0" smtClean="0"/>
              <a:t>One of the things I also learnt that I did not existed from the way I previously knew him is how to creatively be the first to pay a bill</a:t>
            </a:r>
          </a:p>
          <a:p>
            <a:r>
              <a:rPr lang="en-GB" dirty="0" smtClean="0"/>
              <a:t>In spite of the fact that I am the one who invited him for the meeting, he payed</a:t>
            </a:r>
          </a:p>
          <a:p>
            <a:r>
              <a:rPr lang="en-GB" dirty="0" smtClean="0"/>
              <a:t> I also learnt that to be calm you have to take time and listen to your heart beats. He is a yoga enthusiast and he believes in taking deep breaths and listening to one’s inner self in every situation. </a:t>
            </a:r>
          </a:p>
          <a:p>
            <a:r>
              <a:rPr lang="en-GB" dirty="0" smtClean="0"/>
              <a:t>I also learnt about his morning ritual of having to wake and plan for the day after exercising. I learnt that to be focussed, one has to have activities of the day well-documented and chronologically arranged </a:t>
            </a:r>
          </a:p>
          <a:p>
            <a:r>
              <a:rPr lang="en-GB" dirty="0" smtClean="0"/>
              <a:t>He told me that his neatness goes deep into his mental shape because he cannot be mentally disorganized when he is physically organized and that I believed I gained from him. </a:t>
            </a:r>
            <a:endParaRPr lang="en-US" dirty="0"/>
          </a:p>
        </p:txBody>
      </p:sp>
    </p:spTree>
    <p:extLst>
      <p:ext uri="{BB962C8B-B14F-4D97-AF65-F5344CB8AC3E}">
        <p14:creationId xmlns:p14="http://schemas.microsoft.com/office/powerpoint/2010/main" val="4294520789"/>
      </p:ext>
    </p:extLst>
  </p:cSld>
  <p:clrMapOvr>
    <a:masterClrMapping/>
  </p:clrMapOvr>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docProps/app.xml><?xml version="1.0" encoding="utf-8"?>
<Properties xmlns="http://schemas.openxmlformats.org/officeDocument/2006/extended-properties" xmlns:vt="http://schemas.openxmlformats.org/officeDocument/2006/docPropsVTypes">
  <Template>Retrospect</Template>
  <TotalTime>160</TotalTime>
  <Words>1463</Words>
  <Application>Microsoft Office PowerPoint</Application>
  <PresentationFormat>Widescreen</PresentationFormat>
  <Paragraphs>93</Paragraphs>
  <Slides>12</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12</vt:i4>
      </vt:variant>
    </vt:vector>
  </HeadingPairs>
  <TitlesOfParts>
    <vt:vector size="15" baseType="lpstr">
      <vt:lpstr>Calibri</vt:lpstr>
      <vt:lpstr>Calibri Light</vt:lpstr>
      <vt:lpstr>Retrospect</vt:lpstr>
      <vt:lpstr>Creativity Evaluation </vt:lpstr>
      <vt:lpstr>1: Photo 1</vt:lpstr>
      <vt:lpstr>1: Photo 2</vt:lpstr>
      <vt:lpstr>2</vt:lpstr>
      <vt:lpstr>3</vt:lpstr>
      <vt:lpstr>4</vt:lpstr>
      <vt:lpstr>5</vt:lpstr>
      <vt:lpstr>6</vt:lpstr>
      <vt:lpstr>7</vt:lpstr>
      <vt:lpstr>8</vt:lpstr>
      <vt:lpstr>Exercise 9 </vt:lpstr>
      <vt:lpstr>Exercise 10</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Creativity Evaluation</dc:title>
  <dc:creator>254718221022</dc:creator>
  <cp:lastModifiedBy>254718221022</cp:lastModifiedBy>
  <cp:revision>23</cp:revision>
  <dcterms:created xsi:type="dcterms:W3CDTF">2021-10-26T17:49:20Z</dcterms:created>
  <dcterms:modified xsi:type="dcterms:W3CDTF">2021-10-26T21:10:19Z</dcterms:modified>
</cp:coreProperties>
</file>